
<file path=[Content_Types].xml><?xml version="1.0" encoding="utf-8"?>
<Types xmlns="http://schemas.openxmlformats.org/package/2006/content-types">
  <Default Extension="bin" ContentType="application/vnd.ms-office.activeX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template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activeX/activeX1.xml" ContentType="application/vnd.ms-office.activeX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6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8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06/relationships/vbaProject" Target="vbaProject.bin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AECCC-4336-4480-95C6-C350DD28CD93}" type="datetimeFigureOut">
              <a:rPr lang="de-DE" smtClean="0"/>
              <a:t>06.02.2020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AE686-E9F1-4EE0-BD0F-5729B0926AD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26889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AECCC-4336-4480-95C6-C350DD28CD93}" type="datetimeFigureOut">
              <a:rPr lang="de-DE" smtClean="0"/>
              <a:t>06.02.2020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AE686-E9F1-4EE0-BD0F-5729B0926AD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86460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AECCC-4336-4480-95C6-C350DD28CD93}" type="datetimeFigureOut">
              <a:rPr lang="de-DE" smtClean="0"/>
              <a:t>06.02.2020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AE686-E9F1-4EE0-BD0F-5729B0926AD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81446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AECCC-4336-4480-95C6-C350DD28CD93}" type="datetimeFigureOut">
              <a:rPr lang="de-DE" smtClean="0"/>
              <a:t>06.02.2020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AE686-E9F1-4EE0-BD0F-5729B0926AD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184405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AECCC-4336-4480-95C6-C350DD28CD93}" type="datetimeFigureOut">
              <a:rPr lang="de-DE" smtClean="0"/>
              <a:t>06.02.2020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AE686-E9F1-4EE0-BD0F-5729B0926AD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413481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AECCC-4336-4480-95C6-C350DD28CD93}" type="datetimeFigureOut">
              <a:rPr lang="de-DE" smtClean="0"/>
              <a:t>06.02.2020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AE686-E9F1-4EE0-BD0F-5729B0926AD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605784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AECCC-4336-4480-95C6-C350DD28CD93}" type="datetimeFigureOut">
              <a:rPr lang="de-DE" smtClean="0"/>
              <a:t>06.02.2020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AE686-E9F1-4EE0-BD0F-5729B0926AD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08346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AECCC-4336-4480-95C6-C350DD28CD93}" type="datetimeFigureOut">
              <a:rPr lang="de-DE" smtClean="0"/>
              <a:t>06.02.2020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AE686-E9F1-4EE0-BD0F-5729B0926AD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31491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AECCC-4336-4480-95C6-C350DD28CD93}" type="datetimeFigureOut">
              <a:rPr lang="de-DE" smtClean="0"/>
              <a:t>06.02.2020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AE686-E9F1-4EE0-BD0F-5729B0926AD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80108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AECCC-4336-4480-95C6-C350DD28CD93}" type="datetimeFigureOut">
              <a:rPr lang="de-DE" smtClean="0"/>
              <a:t>06.02.2020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AE686-E9F1-4EE0-BD0F-5729B0926AD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5604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AECCC-4336-4480-95C6-C350DD28CD93}" type="datetimeFigureOut">
              <a:rPr lang="de-DE" smtClean="0"/>
              <a:t>06.02.2020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AE686-E9F1-4EE0-BD0F-5729B0926AD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789105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AECCC-4336-4480-95C6-C350DD28CD93}" type="datetimeFigureOut">
              <a:rPr lang="de-DE" smtClean="0"/>
              <a:t>06.02.2020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AE686-E9F1-4EE0-BD0F-5729B0926AD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68544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 err="1" smtClean="0"/>
              <a:t>SySS</a:t>
            </a:r>
            <a:r>
              <a:rPr lang="de-DE" dirty="0" smtClean="0"/>
              <a:t> GmbH</a:t>
            </a:r>
            <a:endParaRPr lang="de-DE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026" name="CommandButton1" r:id="rId2" imgW="2257560" imgH="847800"/>
        </mc:Choice>
        <mc:Fallback>
          <p:control name="CommandButton1" r:id="rId2" imgW="2257560" imgH="847800">
            <p:pic>
              <p:nvPicPr>
                <p:cNvPr id="4" name="CommandButton1"/>
                <p:cNvPicPr>
                  <a:picLocks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5080000" y="3805238"/>
                  <a:ext cx="2254250" cy="849312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0203876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äsentation1" id="{A63DC16E-FC66-4B06-BE2A-39D0385D1E78}" vid="{03844742-838C-417C-A1C8-B2C19681625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</Words>
  <Application>Microsoft Office PowerPoint</Application>
  <PresentationFormat>Breitbild</PresentationFormat>
  <Paragraphs>1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</vt:lpstr>
      <vt:lpstr>SySS GmbH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SySS GmbH</dc:title>
  <dc:creator>admin</dc:creator>
  <cp:lastModifiedBy>admin</cp:lastModifiedBy>
  <cp:revision>1</cp:revision>
  <dcterms:created xsi:type="dcterms:W3CDTF">2020-02-06T20:19:27Z</dcterms:created>
  <dcterms:modified xsi:type="dcterms:W3CDTF">2020-02-06T20:19:43Z</dcterms:modified>
</cp:coreProperties>
</file>