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291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4366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0026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589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797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352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3649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2165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2981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7707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7412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A68F9-BE05-47B4-B6BF-7A3ACFF0256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0771D-DD36-4F4F-ADEF-0BA8300C4C4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225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err="1" smtClean="0"/>
              <a:t>SySS</a:t>
            </a:r>
            <a:r>
              <a:rPr lang="de-DE" dirty="0" smtClean="0"/>
              <a:t> GmbH</a:t>
            </a:r>
            <a:endParaRPr lang="de-DE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31" name="CommandButton1" r:id="rId2" imgW="1685880" imgH="704880"/>
        </mc:Choice>
        <mc:Fallback>
          <p:control name="CommandButton1" r:id="rId2" imgW="1685880" imgH="704880">
            <p:pic>
              <p:nvPicPr>
                <p:cNvPr id="5" name="Command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402841" y="3731058"/>
                  <a:ext cx="1690686" cy="701675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76780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Breitbild</PresentationFormat>
  <Paragraphs>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SySS GmbH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SySS GmbH</dc:title>
  <dc:creator>admin</dc:creator>
  <cp:lastModifiedBy>admin</cp:lastModifiedBy>
  <cp:revision>4</cp:revision>
  <dcterms:created xsi:type="dcterms:W3CDTF">2020-02-06T20:12:08Z</dcterms:created>
  <dcterms:modified xsi:type="dcterms:W3CDTF">2020-02-06T20:18:25Z</dcterms:modified>
</cp:coreProperties>
</file>